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36976"/>
    <a:srgbClr val="F0A2B5"/>
    <a:srgbClr val="E94560"/>
    <a:srgbClr val="E8728E"/>
    <a:srgbClr val="F14D5D"/>
    <a:srgbClr val="EF7586"/>
    <a:srgbClr val="FFD9FF"/>
    <a:srgbClr val="FFCCFF"/>
    <a:srgbClr val="F5C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9" autoAdjust="0"/>
    <p:restoredTop sz="94434" autoAdjust="0"/>
  </p:normalViewPr>
  <p:slideViewPr>
    <p:cSldViewPr snapToGrid="0">
      <p:cViewPr>
        <p:scale>
          <a:sx n="148" d="100"/>
          <a:sy n="148" d="100"/>
        </p:scale>
        <p:origin x="168" y="-5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CFD1C2-718A-4C09-9FAD-45D5786E13AD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02E636-FBA1-48BD-9997-3E49CD1B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5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93938" y="1162050"/>
            <a:ext cx="24225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 http://www.teacherspayteachers.com/Store/The-Enlightened-Elephant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2E636-FBA1-48BD-9997-3E49CD1B2B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27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2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01" indent="0" algn="ctr">
              <a:buNone/>
              <a:defRPr sz="1700"/>
            </a:lvl2pPr>
            <a:lvl3pPr marL="777202" indent="0" algn="ctr">
              <a:buNone/>
              <a:defRPr sz="1530"/>
            </a:lvl3pPr>
            <a:lvl4pPr marL="1165803" indent="0" algn="ctr">
              <a:buNone/>
              <a:defRPr sz="1360"/>
            </a:lvl4pPr>
            <a:lvl5pPr marL="1554404" indent="0" algn="ctr">
              <a:buNone/>
              <a:defRPr sz="1360"/>
            </a:lvl5pPr>
            <a:lvl6pPr marL="1943005" indent="0" algn="ctr">
              <a:buNone/>
              <a:defRPr sz="1360"/>
            </a:lvl6pPr>
            <a:lvl7pPr marL="2331606" indent="0" algn="ctr">
              <a:buNone/>
              <a:defRPr sz="1360"/>
            </a:lvl7pPr>
            <a:lvl8pPr marL="2720207" indent="0" algn="ctr">
              <a:buNone/>
              <a:defRPr sz="1360"/>
            </a:lvl8pPr>
            <a:lvl9pPr marL="3108808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1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6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4" y="535518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0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3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6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6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02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0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04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005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60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20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808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6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01" indent="0">
              <a:buNone/>
              <a:defRPr sz="1700" b="1"/>
            </a:lvl2pPr>
            <a:lvl3pPr marL="777202" indent="0">
              <a:buNone/>
              <a:defRPr sz="1530" b="1"/>
            </a:lvl3pPr>
            <a:lvl4pPr marL="1165803" indent="0">
              <a:buNone/>
              <a:defRPr sz="1360" b="1"/>
            </a:lvl4pPr>
            <a:lvl5pPr marL="1554404" indent="0">
              <a:buNone/>
              <a:defRPr sz="1360" b="1"/>
            </a:lvl5pPr>
            <a:lvl6pPr marL="1943005" indent="0">
              <a:buNone/>
              <a:defRPr sz="1360" b="1"/>
            </a:lvl6pPr>
            <a:lvl7pPr marL="2331606" indent="0">
              <a:buNone/>
              <a:defRPr sz="1360" b="1"/>
            </a:lvl7pPr>
            <a:lvl8pPr marL="2720207" indent="0">
              <a:buNone/>
              <a:defRPr sz="1360" b="1"/>
            </a:lvl8pPr>
            <a:lvl9pPr marL="3108808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01" indent="0">
              <a:buNone/>
              <a:defRPr sz="1700" b="1"/>
            </a:lvl2pPr>
            <a:lvl3pPr marL="777202" indent="0">
              <a:buNone/>
              <a:defRPr sz="1530" b="1"/>
            </a:lvl3pPr>
            <a:lvl4pPr marL="1165803" indent="0">
              <a:buNone/>
              <a:defRPr sz="1360" b="1"/>
            </a:lvl4pPr>
            <a:lvl5pPr marL="1554404" indent="0">
              <a:buNone/>
              <a:defRPr sz="1360" b="1"/>
            </a:lvl5pPr>
            <a:lvl6pPr marL="1943005" indent="0">
              <a:buNone/>
              <a:defRPr sz="1360" b="1"/>
            </a:lvl6pPr>
            <a:lvl7pPr marL="2331606" indent="0">
              <a:buNone/>
              <a:defRPr sz="1360" b="1"/>
            </a:lvl7pPr>
            <a:lvl8pPr marL="2720207" indent="0">
              <a:buNone/>
              <a:defRPr sz="1360" b="1"/>
            </a:lvl8pPr>
            <a:lvl9pPr marL="3108808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0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9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0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7"/>
            <a:ext cx="3934778" cy="7147982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6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01" indent="0">
              <a:buNone/>
              <a:defRPr sz="1190"/>
            </a:lvl2pPr>
            <a:lvl3pPr marL="777202" indent="0">
              <a:buNone/>
              <a:defRPr sz="1020"/>
            </a:lvl3pPr>
            <a:lvl4pPr marL="1165803" indent="0">
              <a:buNone/>
              <a:defRPr sz="850"/>
            </a:lvl4pPr>
            <a:lvl5pPr marL="1554404" indent="0">
              <a:buNone/>
              <a:defRPr sz="850"/>
            </a:lvl5pPr>
            <a:lvl6pPr marL="1943005" indent="0">
              <a:buNone/>
              <a:defRPr sz="850"/>
            </a:lvl6pPr>
            <a:lvl7pPr marL="2331606" indent="0">
              <a:buNone/>
              <a:defRPr sz="850"/>
            </a:lvl7pPr>
            <a:lvl8pPr marL="2720207" indent="0">
              <a:buNone/>
              <a:defRPr sz="850"/>
            </a:lvl8pPr>
            <a:lvl9pPr marL="3108808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5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7"/>
            <a:ext cx="3934778" cy="7147982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01" indent="0">
              <a:buNone/>
              <a:defRPr sz="2380"/>
            </a:lvl2pPr>
            <a:lvl3pPr marL="777202" indent="0">
              <a:buNone/>
              <a:defRPr sz="2040"/>
            </a:lvl3pPr>
            <a:lvl4pPr marL="1165803" indent="0">
              <a:buNone/>
              <a:defRPr sz="1700"/>
            </a:lvl4pPr>
            <a:lvl5pPr marL="1554404" indent="0">
              <a:buNone/>
              <a:defRPr sz="1700"/>
            </a:lvl5pPr>
            <a:lvl6pPr marL="1943005" indent="0">
              <a:buNone/>
              <a:defRPr sz="1700"/>
            </a:lvl6pPr>
            <a:lvl7pPr marL="2331606" indent="0">
              <a:buNone/>
              <a:defRPr sz="1700"/>
            </a:lvl7pPr>
            <a:lvl8pPr marL="2720207" indent="0">
              <a:buNone/>
              <a:defRPr sz="1700"/>
            </a:lvl8pPr>
            <a:lvl9pPr marL="3108808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6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01" indent="0">
              <a:buNone/>
              <a:defRPr sz="1190"/>
            </a:lvl2pPr>
            <a:lvl3pPr marL="777202" indent="0">
              <a:buNone/>
              <a:defRPr sz="1020"/>
            </a:lvl3pPr>
            <a:lvl4pPr marL="1165803" indent="0">
              <a:buNone/>
              <a:defRPr sz="850"/>
            </a:lvl4pPr>
            <a:lvl5pPr marL="1554404" indent="0">
              <a:buNone/>
              <a:defRPr sz="850"/>
            </a:lvl5pPr>
            <a:lvl6pPr marL="1943005" indent="0">
              <a:buNone/>
              <a:defRPr sz="850"/>
            </a:lvl6pPr>
            <a:lvl7pPr marL="2331606" indent="0">
              <a:buNone/>
              <a:defRPr sz="850"/>
            </a:lvl7pPr>
            <a:lvl8pPr marL="2720207" indent="0">
              <a:buNone/>
              <a:defRPr sz="850"/>
            </a:lvl8pPr>
            <a:lvl9pPr marL="3108808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A681-7A96-421B-822F-FED1BD293E80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1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AA681-7A96-421B-822F-FED1BD293E80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A4B97-5543-4673-8C5D-D08CFC1F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0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02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01" indent="-194301" algn="l" defTabSz="777202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02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03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03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04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305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5906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508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109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01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02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03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04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005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606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207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808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www.pattysissonmath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96258" y="369941"/>
            <a:ext cx="3533851" cy="1912790"/>
          </a:xfrm>
          <a:prstGeom prst="roundRect">
            <a:avLst/>
          </a:prstGeom>
          <a:solidFill>
            <a:schemeClr val="bg1"/>
          </a:solidFill>
          <a:ln w="254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Welcome to Math Class</a:t>
            </a:r>
            <a:r>
              <a:rPr lang="en-US" sz="1200" b="1" dirty="0" smtClean="0">
                <a:solidFill>
                  <a:schemeClr val="tx1"/>
                </a:solidFill>
              </a:rPr>
              <a:t>!</a:t>
            </a:r>
            <a:endParaRPr lang="en-US" sz="1200" b="1" dirty="0">
              <a:solidFill>
                <a:schemeClr val="tx1"/>
              </a:solidFill>
            </a:endParaRPr>
          </a:p>
          <a:p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    I </a:t>
            </a:r>
            <a:r>
              <a:rPr lang="en-US" sz="1200" b="1" dirty="0">
                <a:solidFill>
                  <a:schemeClr val="tx1"/>
                </a:solidFill>
              </a:rPr>
              <a:t>look forward to working with all of you this year as we explore math concepts in depth and have some fun along the way. Our classroom will be hands-on, collaborative and engaging as we work together using math </a:t>
            </a:r>
            <a:r>
              <a:rPr lang="en-US" sz="1200" b="1" dirty="0" smtClean="0">
                <a:solidFill>
                  <a:schemeClr val="tx1"/>
                </a:solidFill>
              </a:rPr>
              <a:t>and solving real- world problems. I </a:t>
            </a:r>
            <a:r>
              <a:rPr lang="en-US" sz="1200" b="1" dirty="0">
                <a:solidFill>
                  <a:schemeClr val="tx1"/>
                </a:solidFill>
              </a:rPr>
              <a:t>look forward to getting to know each of you and am excited about the new school year.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 </a:t>
            </a:r>
            <a:r>
              <a:rPr lang="en-US" sz="1200" b="1" dirty="0" smtClean="0">
                <a:solidFill>
                  <a:schemeClr val="tx1"/>
                </a:solidFill>
              </a:rPr>
              <a:t>		Mrs</a:t>
            </a:r>
            <a:r>
              <a:rPr lang="en-US" sz="1200" b="1" dirty="0">
                <a:solidFill>
                  <a:schemeClr val="tx1"/>
                </a:solidFill>
              </a:rPr>
              <a:t>. </a:t>
            </a:r>
            <a:r>
              <a:rPr lang="en-US" sz="1200" b="1" dirty="0" smtClean="0">
                <a:solidFill>
                  <a:schemeClr val="tx1"/>
                </a:solidFill>
              </a:rPr>
              <a:t>Sisson</a:t>
            </a:r>
            <a:endParaRPr lang="en-US" sz="1200" b="1" dirty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34677" y="491189"/>
            <a:ext cx="3057525" cy="1687083"/>
          </a:xfrm>
          <a:prstGeom prst="rect">
            <a:avLst/>
          </a:prstGeom>
          <a:solidFill>
            <a:schemeClr val="bg1"/>
          </a:solidFill>
          <a:ln w="254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Grading </a:t>
            </a:r>
            <a:r>
              <a:rPr lang="en-US" sz="12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Policy: Algebra 1A</a:t>
            </a:r>
            <a:endParaRPr lang="en-US" sz="12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Students will be graded on a </a:t>
            </a:r>
            <a:r>
              <a:rPr lang="en-US" sz="12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percentage </a:t>
            </a:r>
            <a:r>
              <a:rPr lang="en-US" sz="12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system. </a:t>
            </a:r>
            <a:r>
              <a:rPr lang="en-US" sz="12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major categories are as follows:</a:t>
            </a:r>
          </a:p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Homework/Assignments: 30%</a:t>
            </a:r>
            <a:r>
              <a:rPr lang="en-US" sz="12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Tests/Quizzes: 50% </a:t>
            </a:r>
            <a:r>
              <a:rPr lang="en-US" sz="12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br>
              <a:rPr lang="en-US" sz="12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Participation: 20%</a:t>
            </a:r>
            <a:r>
              <a:rPr lang="en-US" sz="12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*Late work </a:t>
            </a:r>
            <a:r>
              <a:rPr lang="en-US" sz="12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will be ½ credit*</a:t>
            </a:r>
            <a:endParaRPr lang="en-US" sz="1200" b="1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marR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Hey Gorgeous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63554" y="2395824"/>
            <a:ext cx="3149251" cy="1560509"/>
            <a:chOff x="0" y="0"/>
            <a:chExt cx="2980055" cy="1457325"/>
          </a:xfrm>
        </p:grpSpPr>
        <p:pic>
          <p:nvPicPr>
            <p:cNvPr id="9" name="Picture 8" descr="C:\Users\Jean\Documents\CLIP ART\Dancing Crayon\Basic_Text_Frames_Dancing_Crayon\Frames_no_fill\frames_0031_194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980055" cy="1457325"/>
            </a:xfrm>
            <a:prstGeom prst="rect">
              <a:avLst/>
            </a:prstGeom>
            <a:ln/>
          </p:spPr>
        </p:pic>
        <p:sp>
          <p:nvSpPr>
            <p:cNvPr id="10" name="Rectangle 9"/>
            <p:cNvSpPr/>
            <p:nvPr/>
          </p:nvSpPr>
          <p:spPr>
            <a:xfrm>
              <a:off x="160107" y="76939"/>
              <a:ext cx="2706282" cy="126320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 smtClean="0">
                  <a:effectLst/>
                  <a:latin typeface="Carriesfont" panose="02000603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Geometry/Algebra 1A</a:t>
              </a:r>
              <a:endParaRPr lang="en-US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7150" marR="85725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effectLst/>
                  <a:latin typeface="Carriesfont" panose="02000603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Mrs. </a:t>
              </a:r>
              <a:r>
                <a:rPr lang="en-US" sz="1600" dirty="0" smtClean="0">
                  <a:latin typeface="Carriesfont" panose="02000603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Patty</a:t>
              </a:r>
              <a:r>
                <a:rPr lang="en-US" sz="1600" dirty="0" smtClean="0">
                  <a:effectLst/>
                  <a:latin typeface="Carriesfont" panose="02000603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Sisson</a:t>
              </a:r>
              <a:endParaRPr lang="en-US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7150" marR="85725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chemeClr val="tx1"/>
                  </a:solidFill>
                  <a:effectLst/>
                  <a:latin typeface="Carriesfont" panose="02000603000000000000"/>
                  <a:ea typeface="Times New Roman" panose="02020603050405020304" pitchFamily="18" charset="0"/>
                  <a:cs typeface="Times New Roman" panose="02020603050405020304" pitchFamily="18" charset="0"/>
                </a:rPr>
                <a:t>sissonp@manateeschools.net</a:t>
              </a:r>
              <a:endParaRPr lang="en-US" sz="1600" dirty="0" smtClean="0">
                <a:solidFill>
                  <a:schemeClr val="tx1"/>
                </a:solidFill>
                <a:effectLst/>
                <a:latin typeface="Carriesfont" panose="0200060300000000000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7150" marR="85725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chemeClr val="tx1"/>
                  </a:solidFill>
                  <a:latin typeface="Carriesfont" panose="02000603000000000000"/>
                  <a:ea typeface="Times New Roman" panose="02020603050405020304" pitchFamily="18" charset="0"/>
                  <a:cs typeface="Times New Roman" panose="02020603050405020304" pitchFamily="18" charset="0"/>
                </a:rPr>
                <a:t>(941) </a:t>
              </a:r>
              <a:r>
                <a:rPr lang="en-US" sz="1600" dirty="0" smtClean="0">
                  <a:solidFill>
                    <a:schemeClr val="tx1"/>
                  </a:solidFill>
                  <a:latin typeface="Carriesfont" panose="02000603000000000000"/>
                  <a:ea typeface="Times New Roman" panose="02020603050405020304" pitchFamily="18" charset="0"/>
                  <a:cs typeface="Times New Roman" panose="02020603050405020304" pitchFamily="18" charset="0"/>
                </a:rPr>
                <a:t>727</a:t>
              </a:r>
              <a:r>
                <a:rPr lang="en-US" sz="1600" dirty="0" smtClean="0">
                  <a:solidFill>
                    <a:schemeClr val="tx1"/>
                  </a:solidFill>
                  <a:latin typeface="Carriesfont" panose="02000603000000000000"/>
                  <a:ea typeface="Times New Roman" panose="02020603050405020304" pitchFamily="18" charset="0"/>
                  <a:cs typeface="Times New Roman" panose="02020603050405020304" pitchFamily="18" charset="0"/>
                </a:rPr>
                <a:t>-6100 </a:t>
              </a:r>
              <a:r>
                <a:rPr lang="en-US" sz="1600" dirty="0" smtClean="0">
                  <a:solidFill>
                    <a:schemeClr val="tx1"/>
                  </a:solidFill>
                  <a:latin typeface="Carriesfont" panose="02000603000000000000"/>
                  <a:ea typeface="Times New Roman" panose="02020603050405020304" pitchFamily="18" charset="0"/>
                  <a:cs typeface="Times New Roman" panose="02020603050405020304" pitchFamily="18" charset="0"/>
                </a:rPr>
                <a:t>ext. </a:t>
              </a:r>
              <a:r>
                <a:rPr lang="en-US" sz="1600" dirty="0" smtClean="0">
                  <a:solidFill>
                    <a:schemeClr val="tx1"/>
                  </a:solidFill>
                  <a:latin typeface="Carriesfont" panose="02000603000000000000"/>
                  <a:ea typeface="Times New Roman" panose="02020603050405020304" pitchFamily="18" charset="0"/>
                  <a:cs typeface="Times New Roman" panose="02020603050405020304" pitchFamily="18" charset="0"/>
                </a:rPr>
                <a:t>2227</a:t>
              </a:r>
              <a:endParaRPr lang="en-US" sz="1100" dirty="0">
                <a:solidFill>
                  <a:schemeClr val="tx1"/>
                </a:solidFill>
                <a:effectLst/>
                <a:latin typeface="Carriesfont" panose="0200060300000000000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  <p:sp>
        <p:nvSpPr>
          <p:cNvPr id="11" name="Text Box 12"/>
          <p:cNvSpPr txBox="1"/>
          <p:nvPr/>
        </p:nvSpPr>
        <p:spPr>
          <a:xfrm>
            <a:off x="4982002" y="2351142"/>
            <a:ext cx="2171700" cy="2540898"/>
          </a:xfrm>
          <a:prstGeom prst="rect">
            <a:avLst/>
          </a:prstGeom>
          <a:solidFill>
            <a:schemeClr val="lt1"/>
          </a:solidFill>
          <a:ln w="41275" cmpd="tri">
            <a:solidFill>
              <a:prstClr val="black"/>
            </a:solidFill>
            <a:prstDash val="sysDot"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Grading Policy: Geometry</a:t>
            </a:r>
          </a:p>
          <a:p>
            <a:pPr>
              <a:lnSpc>
                <a:spcPct val="115000"/>
              </a:lnSpc>
            </a:pPr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Students will be graded on a percentage system. The major categories are as follows: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Homework: 30%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Tests: 50%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Quizzes: 20%</a:t>
            </a:r>
            <a:r>
              <a:rPr lang="en-US" sz="1200" b="1" dirty="0"/>
              <a:t> </a:t>
            </a:r>
            <a:endParaRPr lang="en-US" sz="1200" dirty="0"/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*Late work will be worth ½ credit. </a:t>
            </a:r>
            <a:endParaRPr lang="en-US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47166" y="4038720"/>
            <a:ext cx="3624357" cy="2028907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Afternoon</a:t>
            </a:r>
            <a:r>
              <a:rPr lang="en-US" b="1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help sessions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1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11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offer </a:t>
            </a:r>
            <a:r>
              <a:rPr lang="en-US" sz="11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extra help in the </a:t>
            </a:r>
            <a:r>
              <a:rPr lang="en-US" sz="11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afternoon</a:t>
            </a:r>
            <a:r>
              <a:rPr lang="en-US" sz="11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11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 Tuesdays, Wednesdays, and Fridays from </a:t>
            </a:r>
            <a:r>
              <a:rPr lang="en-US" sz="11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2:30pm-3:15pm</a:t>
            </a:r>
            <a:r>
              <a:rPr lang="en-US" sz="11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Students can attend any or all sessions. </a:t>
            </a:r>
            <a:br>
              <a:rPr lang="en-US" sz="11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*Bring any work and books needed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*If other students are here I may not get to you right away.</a:t>
            </a:r>
            <a:r>
              <a:rPr lang="en-US" sz="12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200" dirty="0" smtClean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047329" y="5005133"/>
            <a:ext cx="3469460" cy="125204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1200" b="1" dirty="0">
                <a:solidFill>
                  <a:srgbClr val="000000"/>
                </a:solidFill>
                <a:latin typeface="BOSSHOL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Website</a:t>
            </a:r>
            <a:r>
              <a:rPr lang="en-US" b="1" dirty="0">
                <a:solidFill>
                  <a:srgbClr val="000000"/>
                </a:solidFill>
                <a:latin typeface="BOSSHOL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000000"/>
                </a:solidFill>
                <a:latin typeface="BOSSHOL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100" b="1" dirty="0" smtClean="0">
                <a:solidFill>
                  <a:srgbClr val="000000"/>
                </a:solidFill>
                <a:latin typeface="BOSSHOL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www.pattysissonmath.weebly.com</a:t>
            </a:r>
            <a:endParaRPr lang="en-US" sz="1100" b="1" dirty="0" smtClean="0">
              <a:solidFill>
                <a:srgbClr val="000000"/>
              </a:solidFill>
              <a:latin typeface="BOSSHOLE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1100" b="1" dirty="0" smtClean="0">
                <a:solidFill>
                  <a:srgbClr val="000000"/>
                </a:solidFill>
                <a:effectLst/>
                <a:latin typeface="BOSSHOL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visit Schoology through </a:t>
            </a:r>
            <a:r>
              <a:rPr lang="en-US" sz="1100" b="1" dirty="0" err="1" smtClean="0">
                <a:solidFill>
                  <a:srgbClr val="000000"/>
                </a:solidFill>
                <a:effectLst/>
                <a:latin typeface="BOSSHOLE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Webnet</a:t>
            </a:r>
            <a:endParaRPr lang="en-US" sz="11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08015" y="6443402"/>
            <a:ext cx="3502660" cy="3169227"/>
          </a:xfrm>
          <a:prstGeom prst="roundRect">
            <a:avLst/>
          </a:prstGeom>
          <a:solidFill>
            <a:schemeClr val="bg1"/>
          </a:solidFill>
          <a:ln w="28575" cap="rnd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. </a:t>
            </a:r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endParaRPr lang="en-US" sz="1100" b="1" dirty="0" smtClean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When teaching Math to young learners , you can try these two websites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53" y="2647457"/>
            <a:ext cx="1220681" cy="1014152"/>
          </a:xfrm>
          <a:prstGeom prst="rect">
            <a:avLst/>
          </a:prstGeom>
        </p:spPr>
      </p:pic>
      <p:sp>
        <p:nvSpPr>
          <p:cNvPr id="17" name="Text Box 1"/>
          <p:cNvSpPr txBox="1"/>
          <p:nvPr/>
        </p:nvSpPr>
        <p:spPr>
          <a:xfrm>
            <a:off x="4171918" y="6370266"/>
            <a:ext cx="3220283" cy="3242364"/>
          </a:xfrm>
          <a:prstGeom prst="rect">
            <a:avLst/>
          </a:prstGeom>
          <a:solidFill>
            <a:schemeClr val="lt1"/>
          </a:solidFill>
          <a:ln w="3810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 Classroom Supplies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(Due Monday, August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en-US" sz="1200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2018)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½ Inch Binder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Pencils (mechanical preferred), pens, erasers, highlighter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Pencil sharpener with catch basin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 markers (A few for personal use</a:t>
            </a: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choose </a:t>
            </a:r>
            <a:r>
              <a:rPr lang="en-US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items below to provide for the math classroom: </a:t>
            </a:r>
            <a:b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Expo-brand markers, Tissues, Clorox wipes, Sheet protectors, Paper towels, Lysol spray, pencils, loose leaf paper, small wrapped candies, </a:t>
            </a: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notes, graph paper,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 paper, binders</a:t>
            </a: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*These items are for extra credit*</a:t>
            </a: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54" y="6150014"/>
            <a:ext cx="3587921" cy="354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0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3732</TotalTime>
  <Words>157</Words>
  <Application>Microsoft Office PowerPoint</Application>
  <PresentationFormat>Custom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BOSSHOLE</vt:lpstr>
      <vt:lpstr>Calibri</vt:lpstr>
      <vt:lpstr>Calibri Light</vt:lpstr>
      <vt:lpstr>Cambria</vt:lpstr>
      <vt:lpstr>Carriesfont</vt:lpstr>
      <vt:lpstr>Hey Gorgeous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Adams</dc:creator>
  <cp:lastModifiedBy>Patricia Sisson</cp:lastModifiedBy>
  <cp:revision>94</cp:revision>
  <cp:lastPrinted>2017-08-08T15:54:56Z</cp:lastPrinted>
  <dcterms:created xsi:type="dcterms:W3CDTF">2014-04-27T15:06:53Z</dcterms:created>
  <dcterms:modified xsi:type="dcterms:W3CDTF">2018-08-07T18:50:30Z</dcterms:modified>
</cp:coreProperties>
</file>