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Inequalities</a:t>
            </a:r>
            <a:br>
              <a:rPr lang="en-US" dirty="0" smtClean="0"/>
            </a:br>
            <a:r>
              <a:rPr lang="en-US" dirty="0" smtClean="0"/>
              <a:t>(3-2)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Adding/Subtracting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00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 1)  What are the solutions of x – 15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˃ -12?	*Solve for x using inverse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         operations</a:t>
            </a:r>
          </a:p>
          <a:p>
            <a:endParaRPr lang="en-US" sz="20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15 ˃ -12		*Add 15 to both sides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+15     +15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x ˃  3		*So ALL numbers greater that 3 will satisfy the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inequality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graph the solution on a number line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your solution by choosing a number from the graph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– 15 ˃ -12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-10 ˃ -12  true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8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+ 6 ≤ 4		*Solve for t by using inverse operations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-6    -6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t  ≤  -2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 the solution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your solution by choosing a number from the graph.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we use -2 for the check?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 + 6 ≤ 4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4  ≤ 4  true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try: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– 4 ˂ 1	8 ≥ d – 2		y + 5 ˂ -7	4 + c ˃ 7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5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Solving an Inequality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hard drive has 120 GB 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have used 85 GB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the possible sizes of some home video you want to save?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Define your variable             v is the size of the home video</a:t>
            </a: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Set up the inequality	  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+ 85 ≤ 120		*Solve for v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-85      -85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v ≤ 35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the home video can be any size less than or equal to 35GB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Try: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goal is to walk at least 10,000 steps per day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have walked 5274 steps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 and solve an inequality to find the possible # of steps you need to take to reach your goal.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earn $250 per month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in a club that costs $20 per month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save at least $100 per month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 and solve an inequality to find the possible amounts you have left to spend 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month.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2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155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Solving Inequalities (3-2)</vt:lpstr>
      <vt:lpstr>PowerPoint Presentation</vt:lpstr>
      <vt:lpstr>PowerPoint Presentation</vt:lpstr>
      <vt:lpstr>Writing and Solving an Inequality</vt:lpstr>
      <vt:lpstr>PowerPoint Presentation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10</cp:revision>
  <dcterms:created xsi:type="dcterms:W3CDTF">2014-08-19T12:53:22Z</dcterms:created>
  <dcterms:modified xsi:type="dcterms:W3CDTF">2014-09-07T22:25:19Z</dcterms:modified>
</cp:coreProperties>
</file>