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Inequalities and Graphs</a:t>
            </a:r>
            <a:br>
              <a:rPr lang="en-US" dirty="0" smtClean="0"/>
            </a:br>
            <a:r>
              <a:rPr lang="en-US" dirty="0" smtClean="0"/>
              <a:t>(3-1)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Inequality-</a:t>
            </a:r>
            <a:r>
              <a:rPr lang="en-US" sz="2400" dirty="0" smtClean="0"/>
              <a:t> a mathematical sentence that uses an inequality symbol (˂, ˃, ≤, ≥) to compare the values of two expressions  </a:t>
            </a:r>
          </a:p>
          <a:p>
            <a:endParaRPr lang="en-US" sz="2400" u="sng" dirty="0"/>
          </a:p>
          <a:p>
            <a:r>
              <a:rPr lang="en-US" sz="2400" u="sng" dirty="0" smtClean="0"/>
              <a:t>Solution of an inequality- </a:t>
            </a:r>
            <a:r>
              <a:rPr lang="en-US" sz="2400" dirty="0" smtClean="0"/>
              <a:t>any number that makes the inequality true</a:t>
            </a:r>
          </a:p>
          <a:p>
            <a:endParaRPr lang="en-US" sz="2400" u="sng" dirty="0"/>
          </a:p>
          <a:p>
            <a:r>
              <a:rPr lang="en-US" sz="2400" dirty="0" smtClean="0"/>
              <a:t>Ex)  2x + 1 ˃ -3    Is -1 a solution?   Plug it in and check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2(-1) + 1 ˃ -3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-2 + 1 ˃ -3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-1  ˃ -3    This is true so -1 is a solution to this inequality</a:t>
            </a:r>
          </a:p>
          <a:p>
            <a:endParaRPr lang="en-US" sz="2400" dirty="0"/>
          </a:p>
          <a:p>
            <a:r>
              <a:rPr lang="en-US" sz="2400" dirty="0" smtClean="0"/>
              <a:t>*Are there any other solutions?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78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Inequalities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964" y="1676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Translating:</a:t>
            </a:r>
          </a:p>
          <a:p>
            <a:r>
              <a:rPr lang="en-US" sz="2400" dirty="0" smtClean="0"/>
              <a:t>All real numbers less than 7		*Define a variable</a:t>
            </a:r>
          </a:p>
          <a:p>
            <a:endParaRPr lang="en-US" sz="2400" dirty="0"/>
          </a:p>
          <a:p>
            <a:r>
              <a:rPr lang="en-US" sz="2400" dirty="0" smtClean="0"/>
              <a:t> x represents all real numbers so:           x ˂ 7</a:t>
            </a:r>
          </a:p>
          <a:p>
            <a:endParaRPr lang="en-US" sz="2400" dirty="0"/>
          </a:p>
          <a:p>
            <a:r>
              <a:rPr lang="en-US" sz="2400" dirty="0" smtClean="0"/>
              <a:t>6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</a:t>
            </a:r>
            <a:r>
              <a:rPr lang="en-US" sz="2400" dirty="0" smtClean="0"/>
              <a:t>a number k is greater than or equal to 13</a:t>
            </a:r>
          </a:p>
          <a:p>
            <a:endParaRPr lang="en-US" sz="2400" dirty="0"/>
          </a:p>
          <a:p>
            <a:r>
              <a:rPr lang="en-US" sz="2400" dirty="0" smtClean="0"/>
              <a:t>k – 6 ≥ 13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54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inequality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  x ˂ -3		*What does x represent in words?</a:t>
            </a:r>
          </a:p>
          <a:p>
            <a:endParaRPr lang="en-US" sz="2400" dirty="0"/>
          </a:p>
          <a:p>
            <a:r>
              <a:rPr lang="en-US" sz="2800" b="1" dirty="0" smtClean="0"/>
              <a:t>All </a:t>
            </a:r>
            <a:r>
              <a:rPr lang="en-US" sz="2400" dirty="0" smtClean="0"/>
              <a:t>the number that are less than -3</a:t>
            </a:r>
          </a:p>
          <a:p>
            <a:endParaRPr lang="en-US" sz="2400" b="1" dirty="0"/>
          </a:p>
          <a:p>
            <a:r>
              <a:rPr lang="en-US" sz="2400" dirty="0" smtClean="0"/>
              <a:t>Graph:  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You try: </a:t>
            </a:r>
          </a:p>
          <a:p>
            <a:r>
              <a:rPr lang="en-US" sz="2400" dirty="0" smtClean="0"/>
              <a:t>a ≥ 0				f ≤ 3			5 ˂ n</a:t>
            </a:r>
          </a:p>
          <a:p>
            <a:endParaRPr lang="en-US" sz="24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12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inequality from a graph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(use examples pg. 166 and draw in on white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Trail Rides starting at $19.99</a:t>
            </a:r>
          </a:p>
          <a:p>
            <a:endParaRPr lang="en-US" sz="2000" dirty="0"/>
          </a:p>
          <a:p>
            <a:r>
              <a:rPr lang="en-US" sz="2000" dirty="0" smtClean="0"/>
              <a:t>You must be 18 to vote</a:t>
            </a:r>
          </a:p>
          <a:p>
            <a:endParaRPr lang="en-US" sz="2000" dirty="0"/>
          </a:p>
          <a:p>
            <a:r>
              <a:rPr lang="en-US" sz="2000" dirty="0" smtClean="0"/>
              <a:t>You must be at least 48 inches to ride the coaster</a:t>
            </a:r>
          </a:p>
          <a:p>
            <a:endParaRPr lang="en-US" sz="2000" dirty="0"/>
          </a:p>
          <a:p>
            <a:r>
              <a:rPr lang="en-US" sz="2000" dirty="0" smtClean="0"/>
              <a:t>No more than 8 ft. </a:t>
            </a:r>
            <a:r>
              <a:rPr lang="en-US" sz="2000" smtClean="0"/>
              <a:t>ceilings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Inequalities and Graphs (3-1)</vt:lpstr>
      <vt:lpstr>Vocabulary</vt:lpstr>
      <vt:lpstr>Writing Inequalities</vt:lpstr>
      <vt:lpstr>Graphing an inequality</vt:lpstr>
      <vt:lpstr>Writing an inequality from a graph</vt:lpstr>
      <vt:lpstr>Real world examples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12</cp:revision>
  <dcterms:created xsi:type="dcterms:W3CDTF">2014-08-19T12:53:22Z</dcterms:created>
  <dcterms:modified xsi:type="dcterms:W3CDTF">2014-09-02T13:58:19Z</dcterms:modified>
</cp:coreProperties>
</file>