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3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3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1076B-625D-4AB1-AA39-9E02EBCF0EF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E385-6735-462F-8D8C-E5185C6C3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2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1076B-625D-4AB1-AA39-9E02EBCF0EF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E385-6735-462F-8D8C-E5185C6C3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36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1076B-625D-4AB1-AA39-9E02EBCF0EF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E385-6735-462F-8D8C-E5185C6C3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77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1076B-625D-4AB1-AA39-9E02EBCF0EF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E385-6735-462F-8D8C-E5185C6C3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1076B-625D-4AB1-AA39-9E02EBCF0EF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E385-6735-462F-8D8C-E5185C6C3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51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1076B-625D-4AB1-AA39-9E02EBCF0EF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E385-6735-462F-8D8C-E5185C6C3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96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1076B-625D-4AB1-AA39-9E02EBCF0EF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E385-6735-462F-8D8C-E5185C6C3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4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1076B-625D-4AB1-AA39-9E02EBCF0EF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E385-6735-462F-8D8C-E5185C6C3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27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1076B-625D-4AB1-AA39-9E02EBCF0EF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E385-6735-462F-8D8C-E5185C6C3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95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1076B-625D-4AB1-AA39-9E02EBCF0EF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E385-6735-462F-8D8C-E5185C6C3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1076B-625D-4AB1-AA39-9E02EBCF0EF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E385-6735-462F-8D8C-E5185C6C3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1076B-625D-4AB1-AA39-9E02EBCF0EF3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5E385-6735-462F-8D8C-E5185C6C3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09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Multi-Step Equations</a:t>
            </a:r>
            <a:br>
              <a:rPr lang="en-US" dirty="0" smtClean="0"/>
            </a:br>
            <a:r>
              <a:rPr lang="en-US" dirty="0" smtClean="0"/>
              <a:t>(2-3 and 2-4)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1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*All like terms must be combined!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Ex) 19 – x – x + 7 = - 12</a:t>
                </a:r>
              </a:p>
              <a:p>
                <a:pPr marL="0" indent="0">
                  <a:buNone/>
                </a:pPr>
                <a:r>
                  <a:rPr lang="en-US" dirty="0" smtClean="0"/>
                  <a:t>(19 + 7) + (-x + -x) = -12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26 + -2x = -12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-26            -26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r>
                  <a:rPr lang="en-US" sz="3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−38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           x = 19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You Try:          -23 = -2a – 10 + a 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 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              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1882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: combine like terms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Use inverse operations to isolate the variable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and                   n + 5(n – 1) = 7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09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Solving Equations with variables on both sides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: Use Inverse Operations to move a term to the other side of the equals sign to combine like terms.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Use inverse operations to solve for the variable.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 txBox="1">
            <a:spLocks noGrp="1"/>
          </p:cNvSpPr>
          <p:nvPr>
            <p:ph sz="half" idx="1"/>
          </p:nvPr>
        </p:nvSpPr>
        <p:spPr>
          <a:xfrm>
            <a:off x="838200" y="1825625"/>
            <a:ext cx="5181600" cy="357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 smtClean="0"/>
              <a:t>5x + 2 = 2x + 14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- 2           - 2</a:t>
            </a:r>
          </a:p>
          <a:p>
            <a:pPr marL="0" indent="0">
              <a:buNone/>
            </a:pPr>
            <a:r>
              <a:rPr lang="en-US" dirty="0" smtClean="0"/>
              <a:t>5x = 2x +12</a:t>
            </a:r>
          </a:p>
          <a:p>
            <a:pPr marL="0" indent="0">
              <a:buNone/>
            </a:pPr>
            <a:r>
              <a:rPr lang="en-US" dirty="0" smtClean="0"/>
              <a:t>-2x   -2x</a:t>
            </a:r>
          </a:p>
          <a:p>
            <a:pPr marL="0" indent="0">
              <a:buNone/>
            </a:pPr>
            <a:r>
              <a:rPr lang="en-US" dirty="0" smtClean="0"/>
              <a:t>3x = 12</a:t>
            </a:r>
          </a:p>
          <a:p>
            <a:pPr marL="0" indent="0">
              <a:buNone/>
            </a:pPr>
            <a:r>
              <a:rPr lang="en-US" dirty="0" smtClean="0"/>
              <a:t>÷3     ÷3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x  = 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36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equation that is true for EVERY possible value of the variable is an Identity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30514" y="1872343"/>
            <a:ext cx="100438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10x + 12 = 2(5x + 6)</a:t>
            </a:r>
          </a:p>
          <a:p>
            <a:r>
              <a:rPr lang="en-US" sz="3600" dirty="0" smtClean="0"/>
              <a:t>10x + 12 = 10x + 12</a:t>
            </a:r>
          </a:p>
          <a:p>
            <a:endParaRPr lang="en-US" sz="3600" dirty="0"/>
          </a:p>
          <a:p>
            <a:r>
              <a:rPr lang="en-US" sz="3600" dirty="0" smtClean="0"/>
              <a:t>*both sides of the equation sign are exactly the same</a:t>
            </a:r>
          </a:p>
          <a:p>
            <a:r>
              <a:rPr lang="en-US" sz="3600" dirty="0" smtClean="0"/>
              <a:t>So ANY value of x would work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7991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6686" y="566057"/>
            <a:ext cx="1060994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An equation that has two unequal quantities has NO SOLUTION</a:t>
            </a:r>
          </a:p>
          <a:p>
            <a:endParaRPr lang="en-US" dirty="0" smtClean="0"/>
          </a:p>
          <a:p>
            <a:r>
              <a:rPr lang="en-US" sz="4400" dirty="0" smtClean="0"/>
              <a:t>9m – 4 = -3m + 5 + 12m</a:t>
            </a:r>
          </a:p>
          <a:p>
            <a:r>
              <a:rPr lang="en-US" sz="4400" dirty="0" smtClean="0"/>
              <a:t>9m – 4 = 9m + 5</a:t>
            </a:r>
          </a:p>
          <a:p>
            <a:r>
              <a:rPr lang="en-US" sz="4400" dirty="0" smtClean="0"/>
              <a:t>-9m         -9m</a:t>
            </a:r>
          </a:p>
          <a:p>
            <a:r>
              <a:rPr lang="en-US" sz="4400" dirty="0" smtClean="0"/>
              <a:t>         -4 ≠ 5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424393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59543" y="1690688"/>
            <a:ext cx="50509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4p + 2 = 3p -7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2(5x – 1) = 3(x + 11)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2x + 7 = -1(3 – 2x)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564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259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Solving Multi-Step Equations (2-3 and 2-4)</vt:lpstr>
      <vt:lpstr>*All like terms must be combined!</vt:lpstr>
      <vt:lpstr>Solving Equations with variables on both sides</vt:lpstr>
      <vt:lpstr>An equation that is true for EVERY possible value of the variable is an Identity</vt:lpstr>
      <vt:lpstr>PowerPoint Presentation</vt:lpstr>
      <vt:lpstr>You try:</vt:lpstr>
    </vt:vector>
  </TitlesOfParts>
  <Company>School District of Manatee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Multi-Step Equations (2-3 and 2-4)</dc:title>
  <dc:creator>Patricia Sisson</dc:creator>
  <cp:lastModifiedBy>Patricia Sisson</cp:lastModifiedBy>
  <cp:revision>7</cp:revision>
  <dcterms:created xsi:type="dcterms:W3CDTF">2014-08-23T15:40:02Z</dcterms:created>
  <dcterms:modified xsi:type="dcterms:W3CDTF">2014-08-27T12:38:56Z</dcterms:modified>
</cp:coreProperties>
</file>