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Arial Rounded MT Bold" panose="020F0704030504030204" pitchFamily="34" charset="0"/>
              </a:rPr>
              <a:t>Commutative Property</a:t>
            </a:r>
            <a:endParaRPr lang="en-US" b="0" dirty="0">
              <a:latin typeface="Arial Rounded MT Bold" panose="020F07040305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24885" y="2405707"/>
            <a:ext cx="4040188" cy="4921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Associative Property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 + b + c = b + c + 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34345" y="2438400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ab</a:t>
            </a:r>
            <a:r>
              <a:rPr lang="en-US" dirty="0" smtClean="0"/>
              <a:t>)c = a(</a:t>
            </a:r>
            <a:r>
              <a:rPr lang="en-US" dirty="0" err="1" smtClean="0"/>
              <a:t>bc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0435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Inverse Property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7418" y="3013516"/>
                <a:ext cx="2743200" cy="536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-x + x = 0   or    3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000" b="1" dirty="0" smtClean="0"/>
                  <a:t> = 1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18" y="3013516"/>
                <a:ext cx="2743200" cy="536942"/>
              </a:xfrm>
              <a:prstGeom prst="rect">
                <a:avLst/>
              </a:prstGeom>
              <a:blipFill rotWithShape="1">
                <a:blip r:embed="rId2"/>
                <a:stretch>
                  <a:fillRect l="-2222" b="-7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33400" y="3691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Distributive Property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0327" y="3752955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3(x + 7)  =  3x + 3 </a:t>
            </a:r>
            <a:r>
              <a:rPr lang="en-US" sz="2000" dirty="0" smtClean="0">
                <a:latin typeface="Calibri"/>
              </a:rPr>
              <a:t>· </a:t>
            </a:r>
            <a:r>
              <a:rPr lang="en-US" sz="2000" b="1" dirty="0" smtClean="0">
                <a:latin typeface="Calibri"/>
              </a:rPr>
              <a:t>7</a:t>
            </a:r>
            <a:endParaRPr lang="en-US" sz="2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22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Name the property used: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3xy = xy3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20 – 4x = 4</a:t>
            </a:r>
            <a:r>
              <a:rPr lang="en-US" sz="2000" dirty="0" smtClean="0">
                <a:latin typeface="Calibri" panose="020F0502020204030204" pitchFamily="34" charset="0"/>
              </a:rPr>
              <a:t>·</a:t>
            </a:r>
            <a:r>
              <a:rPr lang="en-US" sz="2000" dirty="0" smtClean="0">
                <a:latin typeface="Arial Rounded MT Bold" panose="020F0704030504030204" pitchFamily="34" charset="0"/>
              </a:rPr>
              <a:t>5 – 4x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(3 + x) + y = 3 + (x + y)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-(x – 5) = -1x - (-1)(5) = -x + 5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24x</a:t>
            </a:r>
            <a:r>
              <a:rPr lang="en-US" sz="2000" baseline="30000" dirty="0">
                <a:latin typeface="Arial Rounded MT Bold" panose="020F0704030504030204" pitchFamily="34" charset="0"/>
              </a:rPr>
              <a:t>2</a:t>
            </a:r>
            <a:r>
              <a:rPr lang="en-US" sz="2000" dirty="0">
                <a:latin typeface="Arial Rounded MT Bold" panose="020F0704030504030204" pitchFamily="34" charset="0"/>
              </a:rPr>
              <a:t> y</a:t>
            </a:r>
            <a:r>
              <a:rPr lang="en-US" sz="2000" baseline="30000" dirty="0">
                <a:latin typeface="Arial Rounded MT Bold" panose="020F0704030504030204" pitchFamily="34" charset="0"/>
              </a:rPr>
              <a:t>3</a:t>
            </a:r>
            <a:r>
              <a:rPr lang="en-US" sz="2000" dirty="0">
                <a:latin typeface="Arial Rounded MT Bold" panose="020F0704030504030204" pitchFamily="34" charset="0"/>
              </a:rPr>
              <a:t> + 16xy</a:t>
            </a:r>
            <a:r>
              <a:rPr lang="en-US" sz="2000" baseline="30000" dirty="0">
                <a:latin typeface="Arial Rounded MT Bold" panose="020F0704030504030204" pitchFamily="34" charset="0"/>
              </a:rPr>
              <a:t>2</a:t>
            </a:r>
            <a:r>
              <a:rPr lang="en-US" sz="2000" dirty="0">
                <a:latin typeface="Arial Rounded MT Bold" panose="020F0704030504030204" pitchFamily="34" charset="0"/>
              </a:rPr>
              <a:t> = 8xy</a:t>
            </a:r>
            <a:r>
              <a:rPr lang="en-US" sz="2000" baseline="30000" dirty="0">
                <a:latin typeface="Arial Rounded MT Bold" panose="020F0704030504030204" pitchFamily="34" charset="0"/>
              </a:rPr>
              <a:t>2</a:t>
            </a:r>
            <a:r>
              <a:rPr lang="en-US" sz="2000" dirty="0">
                <a:latin typeface="Arial Rounded MT Bold" panose="020F0704030504030204" pitchFamily="34" charset="0"/>
              </a:rPr>
              <a:t> (3xy + 2)</a:t>
            </a: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 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52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Game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8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110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Cambria Math</vt:lpstr>
      <vt:lpstr>Office Theme</vt:lpstr>
      <vt:lpstr>Properties</vt:lpstr>
      <vt:lpstr>You try:</vt:lpstr>
      <vt:lpstr>Properties Game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12</cp:revision>
  <dcterms:created xsi:type="dcterms:W3CDTF">2014-08-19T12:53:22Z</dcterms:created>
  <dcterms:modified xsi:type="dcterms:W3CDTF">2014-08-20T20:13:27Z</dcterms:modified>
</cp:coreProperties>
</file>