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1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7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7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9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3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460B-F5E7-4107-8429-222E23EB981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99B1-79EF-4150-8D54-0DC203F7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Integer Rules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Adding, Subtracting, Multiplying, and Dividing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77000" cy="3352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Integer- whole numbers and their opposites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Absolute value- A number’s distance from zero on a number line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Additive Inverse- The opposite of any number, x, is –x, and their sum is zero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Adding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477000" cy="4191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Rule: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Same sign- add and keep that 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-7 + -2 = -9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Different signs- subtract and take the sign of the number with the greater absolute value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-8 + 3 = -5		7 + -4 = 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3246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SAME-CHANGE-OPPOSITE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Rule- Keep the first integer the same, change the subtraction to addition, change the second integer to its opposite.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*Then use the addition rules!!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324600" cy="3886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-9 – 4 =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 – (-2) =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-5 - -(5) =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Multiplying and Dividing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91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rules are the same for both: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Same sign : positive answer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Different signs: negative answer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more than two integers only apply rule to two integers at a time.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2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-7 x -8 =</a:t>
            </a:r>
          </a:p>
          <a:p>
            <a:endParaRPr lang="en-US" dirty="0"/>
          </a:p>
          <a:p>
            <a:r>
              <a:rPr lang="en-US" dirty="0" smtClean="0"/>
              <a:t>-21 ÷ 7 =</a:t>
            </a:r>
          </a:p>
          <a:p>
            <a:endParaRPr lang="en-US" dirty="0"/>
          </a:p>
          <a:p>
            <a:r>
              <a:rPr lang="en-US" dirty="0" smtClean="0"/>
              <a:t>9 x -4 = </a:t>
            </a:r>
          </a:p>
          <a:p>
            <a:endParaRPr lang="en-US" dirty="0"/>
          </a:p>
          <a:p>
            <a:r>
              <a:rPr lang="en-US" dirty="0" smtClean="0"/>
              <a:t>32 ÷ -8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2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204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Integer Rules Review</vt:lpstr>
      <vt:lpstr>Vocabulary</vt:lpstr>
      <vt:lpstr>Adding Integers</vt:lpstr>
      <vt:lpstr>Subtracting Integers</vt:lpstr>
      <vt:lpstr>You try:</vt:lpstr>
      <vt:lpstr>Multiplying and Dividing Integers</vt:lpstr>
      <vt:lpstr>You try: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Rules Review</dc:title>
  <dc:creator>Windows User</dc:creator>
  <cp:lastModifiedBy>Patricia Sisson</cp:lastModifiedBy>
  <cp:revision>5</cp:revision>
  <dcterms:created xsi:type="dcterms:W3CDTF">2014-08-18T13:34:25Z</dcterms:created>
  <dcterms:modified xsi:type="dcterms:W3CDTF">2014-08-19T19:55:16Z</dcterms:modified>
</cp:coreProperties>
</file>