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6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7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8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2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6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8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Inequalities</a:t>
            </a:r>
            <a:br>
              <a:rPr lang="en-US" dirty="0" smtClean="0"/>
            </a:br>
            <a:r>
              <a:rPr lang="en-US" dirty="0" smtClean="0"/>
              <a:t>(3-3)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Multiplying/Dividing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5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04800" y="304800"/>
                <a:ext cx="8534400" cy="4424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Example 1)  </a:t>
                </a:r>
              </a:p>
              <a:p>
                <a:endParaRPr lang="en-US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5x </a:t>
                </a:r>
                <a:r>
                  <a:rPr lang="en-US" sz="2000" dirty="0" smtClean="0">
                    <a:latin typeface="Calibri" panose="020F050202020403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˃ </a:t>
                </a:r>
                <a:r>
                  <a:rPr lang="en-US" sz="2400" dirty="0" smtClean="0">
                    <a:latin typeface="Calibri" panose="020F050202020403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12		*Solve using inverse operations to isolate the    		                variable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𝑥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sz="2000" dirty="0" smtClean="0">
                    <a:latin typeface="Calibri" panose="020F050202020403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˃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endParaRPr lang="en-US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x </a:t>
                </a:r>
                <a:r>
                  <a:rPr lang="en-US" sz="2000" dirty="0" smtClean="0">
                    <a:latin typeface="Calibri" panose="020F050202020403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˃ 2.4		*Graph and check solution</a:t>
                </a:r>
              </a:p>
              <a:p>
                <a:endParaRPr lang="en-US" sz="2000" dirty="0"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endParaRPr lang="en-US" sz="2000" dirty="0" smtClean="0"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endParaRPr lang="en-US" sz="2000" dirty="0"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endParaRPr lang="en-US" sz="2000" dirty="0" smtClean="0"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r>
                  <a:rPr lang="en-US" sz="2000" dirty="0" smtClean="0">
                    <a:latin typeface="Calibri" panose="020F050202020403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Example 2)			Example 3)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𝑥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≥ -4				2.5c </a:t>
                </a:r>
                <a:r>
                  <a:rPr lang="en-US" sz="2000" dirty="0" smtClean="0">
                    <a:latin typeface="Calibri" panose="020F050202020403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˂ </a:t>
                </a:r>
                <a:r>
                  <a:rPr lang="en-US" sz="2400" dirty="0" smtClean="0">
                    <a:latin typeface="Calibri" panose="020F050202020403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7.5</a:t>
                </a:r>
                <a:endParaRPr lang="en-US" sz="2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"/>
                <a:ext cx="8534400" cy="4424160"/>
              </a:xfrm>
              <a:prstGeom prst="rect">
                <a:avLst/>
              </a:prstGeom>
              <a:blipFill rotWithShape="0">
                <a:blip r:embed="rId2"/>
                <a:stretch>
                  <a:fillRect l="-714" t="-689" b="-1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97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1000" y="533400"/>
                <a:ext cx="8382000" cy="4738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**When Multiplying or Dividing by a NEGATIVE number, you MUST change the direction of the sign in your solution**</a:t>
                </a:r>
              </a:p>
              <a:p>
                <a:endParaRPr lang="en-US" sz="2400" dirty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r>
                  <a:rPr lang="en-US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Ex 1)</a:t>
                </a:r>
                <a:r>
                  <a:rPr lang="en-US" sz="2000" dirty="0">
                    <a:solidFill>
                      <a:srgbClr val="FF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-3x ≥ 27		*isolate the variable using inverse</a:t>
                </a:r>
              </a:p>
              <a:p>
                <a:r>
                  <a:rPr lang="en-US" sz="2000" dirty="0">
                    <a:solidFill>
                      <a:srgbClr val="FF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                                       </a:t>
                </a:r>
                <a:r>
                  <a:rPr lang="en-US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operations</a:t>
                </a:r>
              </a:p>
              <a:p>
                <a:endParaRPr lang="en-US" sz="2000" dirty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−3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𝑥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≥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27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       </a:t>
                </a:r>
              </a:p>
              <a:p>
                <a:endParaRPr lang="en-US" sz="2000" dirty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r>
                  <a:rPr lang="en-US" sz="2000" dirty="0">
                    <a:solidFill>
                      <a:srgbClr val="FF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</a:t>
                </a:r>
                <a:r>
                  <a:rPr lang="en-US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x </a:t>
                </a:r>
                <a:r>
                  <a:rPr lang="en-US" sz="2000" dirty="0">
                    <a:solidFill>
                      <a:srgbClr val="FF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≤</a:t>
                </a:r>
                <a:r>
                  <a:rPr lang="en-US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-9		* reverse the sign in the solution</a:t>
                </a:r>
              </a:p>
              <a:p>
                <a:endParaRPr lang="en-US" sz="2000" dirty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endParaRPr lang="en-US" sz="2000" dirty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r>
                  <a:rPr lang="en-US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Ex 2) 	15 </a:t>
                </a:r>
                <a:r>
                  <a:rPr lang="en-US" sz="2000" dirty="0">
                    <a:latin typeface="Calibri" panose="020F050202020403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˂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𝑦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US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			Ex 3)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m ≤ 12</a:t>
                </a:r>
                <a:endParaRPr lang="en-US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33400"/>
                <a:ext cx="8382000" cy="4738733"/>
              </a:xfrm>
              <a:prstGeom prst="rect">
                <a:avLst/>
              </a:prstGeom>
              <a:blipFill rotWithShape="0">
                <a:blip r:embed="rId2"/>
                <a:stretch>
                  <a:fillRect l="-1527" t="-1416" b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16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***You only reverse the sign if the number that is BESIDE the variable is negative***</a:t>
            </a:r>
          </a:p>
          <a:p>
            <a:endParaRPr lang="en-US" sz="3600" dirty="0"/>
          </a:p>
          <a:p>
            <a:r>
              <a:rPr lang="en-US" sz="3600" dirty="0" smtClean="0"/>
              <a:t>In other words, if the number multiplying or dividing the variable is negative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578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1000" y="228600"/>
                <a:ext cx="8305800" cy="4229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You earn $4.50 per hour walking dogs</a:t>
                </a:r>
              </a:p>
              <a:p>
                <a:r>
                  <a:rPr lang="en-US" sz="2000" dirty="0" smtClean="0"/>
                  <a:t>Write and solve an inequality to determine how many dogs you must walk to earn at least $75</a:t>
                </a:r>
              </a:p>
              <a:p>
                <a:endParaRPr lang="en-US" sz="2000" dirty="0"/>
              </a:p>
              <a:p>
                <a:r>
                  <a:rPr lang="en-US" sz="2000" dirty="0" smtClean="0"/>
                  <a:t>Define the variable:  d is # of dogs</a:t>
                </a:r>
              </a:p>
              <a:p>
                <a:endParaRPr lang="en-US" sz="2000" dirty="0"/>
              </a:p>
              <a:p>
                <a:r>
                  <a:rPr lang="en-US" sz="2000" dirty="0" smtClean="0"/>
                  <a:t>4.5d ≥ 75		*divide both sides by 4.5 to isolate the variable</a:t>
                </a:r>
              </a:p>
              <a:p>
                <a:endParaRPr lang="en-US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4.5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4.5</m:t>
                        </m:r>
                      </m:den>
                    </m:f>
                  </m:oMath>
                </a14:m>
                <a:r>
                  <a:rPr lang="en-US" sz="2000" dirty="0" smtClean="0"/>
                  <a:t> ≥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4.5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 smtClean="0"/>
                  <a:t>d ≥  16.67		d represents dogs though so you must have a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                                          positive integer as your solution</a:t>
                </a:r>
              </a:p>
              <a:p>
                <a:r>
                  <a:rPr lang="en-US" sz="2000" dirty="0" smtClean="0"/>
                  <a:t>d ≥ 17 dogs</a:t>
                </a:r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"/>
                <a:ext cx="8305800" cy="4229235"/>
              </a:xfrm>
              <a:prstGeom prst="rect">
                <a:avLst/>
              </a:prstGeom>
              <a:blipFill rotWithShape="0">
                <a:blip r:embed="rId2"/>
                <a:stretch>
                  <a:fillRect l="-808" t="-866"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7811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You try:</a:t>
            </a:r>
          </a:p>
          <a:p>
            <a:r>
              <a:rPr lang="en-US" sz="2000" dirty="0" smtClean="0"/>
              <a:t>A case of vegetables costs $10.68</a:t>
            </a:r>
          </a:p>
          <a:p>
            <a:r>
              <a:rPr lang="en-US" sz="2000" dirty="0" smtClean="0"/>
              <a:t>You can spend at the most $50</a:t>
            </a:r>
          </a:p>
          <a:p>
            <a:endParaRPr lang="en-US" sz="2000" dirty="0"/>
          </a:p>
          <a:p>
            <a:r>
              <a:rPr lang="en-US" sz="2000" dirty="0" smtClean="0"/>
              <a:t>Write and solve an inequality to determine how many </a:t>
            </a:r>
            <a:r>
              <a:rPr lang="en-US" sz="2000" smtClean="0"/>
              <a:t>cases you can buy.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0462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140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Verdana</vt:lpstr>
      <vt:lpstr>Office Theme</vt:lpstr>
      <vt:lpstr>Solving Inequalities (3-3)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 of Manatee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Patricia Sisson</cp:lastModifiedBy>
  <cp:revision>10</cp:revision>
  <dcterms:created xsi:type="dcterms:W3CDTF">2014-08-19T12:53:22Z</dcterms:created>
  <dcterms:modified xsi:type="dcterms:W3CDTF">2014-09-08T01:19:16Z</dcterms:modified>
</cp:coreProperties>
</file>