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017EE-5D17-8347-B593-2D5436F0EB0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08877-9860-1E4F-BE08-1D5E31DBE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08877-9860-1E4F-BE08-1D5E31DBE84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07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A225-58E2-FD45-B5BA-CE71162DCD76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1CF-4304-6A4A-A84D-878B29A81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A225-58E2-FD45-B5BA-CE71162DCD76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1CF-4304-6A4A-A84D-878B29A81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A225-58E2-FD45-B5BA-CE71162DCD76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1CF-4304-6A4A-A84D-878B29A81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A225-58E2-FD45-B5BA-CE71162DCD76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1CF-4304-6A4A-A84D-878B29A81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A225-58E2-FD45-B5BA-CE71162DCD76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1CF-4304-6A4A-A84D-878B29A81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A225-58E2-FD45-B5BA-CE71162DCD76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1CF-4304-6A4A-A84D-878B29A81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A225-58E2-FD45-B5BA-CE71162DCD76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1CF-4304-6A4A-A84D-878B29A81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A225-58E2-FD45-B5BA-CE71162DCD76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1CF-4304-6A4A-A84D-878B29A81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A225-58E2-FD45-B5BA-CE71162DCD76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1CF-4304-6A4A-A84D-878B29A81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A225-58E2-FD45-B5BA-CE71162DCD76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1CF-4304-6A4A-A84D-878B29A81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3A225-58E2-FD45-B5BA-CE71162DCD76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B51CF-4304-6A4A-A84D-878B29A81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3A225-58E2-FD45-B5BA-CE71162DCD76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B51CF-4304-6A4A-A84D-878B29A81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Variables and Expressions 1-1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Translating word phrases into algebraic phrases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0995"/>
            <a:ext cx="8229600" cy="5647005"/>
          </a:xfrm>
        </p:spPr>
        <p:txBody>
          <a:bodyPr>
            <a:normAutofit/>
          </a:bodyPr>
          <a:lstStyle/>
          <a:p>
            <a:r>
              <a:rPr lang="en-US" dirty="0" smtClean="0"/>
              <a:t>Variable – a symbol, usually a letter that represents an unknown number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 5 + a  (a is unknown, it is the variable)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Algebraic expression – a mathematical phrase that includes one or more variables, written with numbers and symbols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 6m + 7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phrase -  a math expression written out in words rather </a:t>
            </a:r>
            <a:r>
              <a:rPr lang="en-US" dirty="0" smtClean="0"/>
              <a:t>than </a:t>
            </a:r>
            <a:r>
              <a:rPr lang="en-US" dirty="0" smtClean="0"/>
              <a:t>numbers and symbols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 7 more than 6 times a number.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of Operations:  the correct order of performing different operations to simplify expressions.</a:t>
            </a:r>
          </a:p>
          <a:p>
            <a:pPr>
              <a:buNone/>
            </a:pPr>
            <a:r>
              <a:rPr lang="en-US" dirty="0" smtClean="0"/>
              <a:t>						PEMDAS</a:t>
            </a:r>
          </a:p>
          <a:p>
            <a:r>
              <a:rPr lang="en-US" dirty="0" smtClean="0"/>
              <a:t>Parenthesis (any operations inside)</a:t>
            </a:r>
          </a:p>
          <a:p>
            <a:r>
              <a:rPr lang="en-US" dirty="0" smtClean="0"/>
              <a:t>Exponents (simplify powers)</a:t>
            </a:r>
          </a:p>
          <a:p>
            <a:r>
              <a:rPr lang="en-US" dirty="0" smtClean="0"/>
              <a:t>Multiply and divide from left to right</a:t>
            </a:r>
          </a:p>
          <a:p>
            <a:r>
              <a:rPr lang="en-US" dirty="0" smtClean="0"/>
              <a:t>Add and subtract from left to right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Simply replace each variable with the given number.</a:t>
            </a:r>
          </a:p>
          <a:p>
            <a:pPr>
              <a:buNone/>
            </a:pPr>
            <a:r>
              <a:rPr lang="en-US" dirty="0" smtClean="0"/>
              <a:t>Example:  What is the value of 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x</a:t>
            </a:r>
            <a:r>
              <a:rPr lang="en-US" dirty="0" smtClean="0"/>
              <a:t> -12 ÷ y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r>
              <a:rPr lang="en-US" dirty="0" smtClean="0"/>
              <a:t>if x = 5 and y = 2 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283901"/>
            <a:ext cx="74404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  <a:r>
              <a:rPr lang="en-US" sz="2800" baseline="30000" dirty="0"/>
              <a:t>2 </a:t>
            </a:r>
            <a:r>
              <a:rPr lang="en-US" sz="2800" dirty="0"/>
              <a:t>+ 5 – 12 ÷ 2</a:t>
            </a:r>
            <a:r>
              <a:rPr lang="en-US" sz="2800" baseline="30000" dirty="0"/>
              <a:t>2</a:t>
            </a:r>
            <a:endParaRPr lang="en-US" sz="2800" dirty="0"/>
          </a:p>
          <a:p>
            <a:r>
              <a:rPr lang="en-US" sz="2800" dirty="0"/>
              <a:t>25 + 5 – 12 ÷ 4</a:t>
            </a:r>
          </a:p>
          <a:p>
            <a:r>
              <a:rPr lang="en-US" sz="2800" dirty="0"/>
              <a:t>25 + 5 – 3</a:t>
            </a:r>
          </a:p>
          <a:p>
            <a:r>
              <a:rPr lang="en-US" sz="2800" dirty="0"/>
              <a:t>30 – 3</a:t>
            </a:r>
          </a:p>
          <a:p>
            <a:r>
              <a:rPr lang="en-US" sz="2800" dirty="0"/>
              <a:t>27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Exit Ticket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Translate:  The sum of 3 and 4 times a number </a:t>
            </a:r>
            <a:r>
              <a:rPr lang="en-US" dirty="0" err="1" smtClean="0"/>
              <a:t>x</a:t>
            </a:r>
            <a:endParaRPr lang="en-US" dirty="0" smtClean="0"/>
          </a:p>
          <a:p>
            <a:r>
              <a:rPr lang="en-US" dirty="0" smtClean="0"/>
              <a:t>2. Translate: The difference of 10 and a number.</a:t>
            </a:r>
          </a:p>
          <a:p>
            <a:r>
              <a:rPr lang="en-US" dirty="0" smtClean="0"/>
              <a:t>3. Simplify:  (3</a:t>
            </a:r>
            <a:r>
              <a:rPr lang="en-US" baseline="30000" dirty="0" smtClean="0"/>
              <a:t>2</a:t>
            </a:r>
            <a:r>
              <a:rPr lang="en-US" dirty="0" smtClean="0"/>
              <a:t> + 2) + 8 ÷ 2</a:t>
            </a:r>
          </a:p>
          <a:p>
            <a:r>
              <a:rPr lang="en-US" dirty="0" smtClean="0"/>
              <a:t>4. Simplify: 8 – 4 + 2</a:t>
            </a:r>
          </a:p>
          <a:p>
            <a:r>
              <a:rPr lang="en-US" dirty="0" smtClean="0"/>
              <a:t>5. Simplify x</a:t>
            </a:r>
            <a:r>
              <a:rPr lang="en-US" baseline="30000" dirty="0" smtClean="0"/>
              <a:t>2</a:t>
            </a:r>
            <a:r>
              <a:rPr lang="en-US" dirty="0" smtClean="0"/>
              <a:t> – 2y + </a:t>
            </a:r>
            <a:r>
              <a:rPr lang="en-US" dirty="0" err="1" smtClean="0"/>
              <a:t>z</a:t>
            </a:r>
            <a:r>
              <a:rPr lang="en-US" dirty="0" smtClean="0"/>
              <a:t> if </a:t>
            </a:r>
            <a:r>
              <a:rPr lang="en-US" dirty="0" err="1" smtClean="0"/>
              <a:t>x</a:t>
            </a:r>
            <a:r>
              <a:rPr lang="en-US" dirty="0" smtClean="0"/>
              <a:t> = 2, </a:t>
            </a:r>
            <a:r>
              <a:rPr lang="en-US" dirty="0" err="1" smtClean="0"/>
              <a:t>y</a:t>
            </a:r>
            <a:r>
              <a:rPr lang="en-US" dirty="0" smtClean="0"/>
              <a:t> = -2, </a:t>
            </a:r>
            <a:r>
              <a:rPr lang="en-US" dirty="0" err="1" smtClean="0"/>
              <a:t>z</a:t>
            </a:r>
            <a:r>
              <a:rPr lang="en-US" dirty="0" smtClean="0"/>
              <a:t> = 1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243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Variables and Expressions 1-1</vt:lpstr>
      <vt:lpstr>Vocabulary </vt:lpstr>
      <vt:lpstr>Vocabulary (cont)</vt:lpstr>
      <vt:lpstr>Vocabulary (cont)</vt:lpstr>
      <vt:lpstr>Vocabulary (continued)</vt:lpstr>
      <vt:lpstr>Evaluating expressions</vt:lpstr>
      <vt:lpstr>Exit Ticket </vt:lpstr>
    </vt:vector>
  </TitlesOfParts>
  <Company>SDMC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 and Expressions 1-1</dc:title>
  <dc:creator>User</dc:creator>
  <cp:lastModifiedBy>Patricia Sisson</cp:lastModifiedBy>
  <cp:revision>7</cp:revision>
  <dcterms:created xsi:type="dcterms:W3CDTF">2014-08-18T12:04:44Z</dcterms:created>
  <dcterms:modified xsi:type="dcterms:W3CDTF">2014-08-19T19:53:52Z</dcterms:modified>
</cp:coreProperties>
</file>